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860090" ContentType="image/png"/>
  <Default Extension="451950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6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9bd8dc1361.05860090"/>
  <Relationship Id="rId3" Type="http://schemas.openxmlformats.org/officeDocument/2006/relationships/image" Target="../media/logo_673cf9bda656492.451950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819900"/>
          <a:chOff x="9525" y="9525"/>
          <a:chExt cx="9229725" cy="6819900"/>
        </a:xfrm>
      </p:grpSpPr>
      <p:pic>
        <p:nvPicPr>
          <p:cNvPr id="1" name="Protection Rates When Using Life-threatening Ventricular Arrhythmia to Determine ICD Placement" descr="Protection Rates When Using Life-threatening Ventricular Arrhythmia to Determine ICD Plac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057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llace R, Calkins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tection Rates When Using Life-threatening Ventricular Arrhythmia to Determine ICD Plac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1):26–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3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2024-11-19T20:49:01Z</dcterms:created>
  <dcterms:modified xsi:type="dcterms:W3CDTF">2024-11-19T20:49:01Z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