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39552" ContentType="image/png"/>
  <Default Extension="368107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7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2f72e4301.05039552"/>
  <Relationship Id="rId3" Type="http://schemas.openxmlformats.org/officeDocument/2006/relationships/image" Target="../media/logo_673cfa2f8b03782.368107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Pulmonary Angiography With Magnevist Injection" descr="Pulmonary Angiography With Magnevist Inj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Stevenson LW, Zalawadiya S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lmonary Angiography With Magnevist Inj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2024-11-19T20:50:55Z</dcterms:created>
  <dcterms:modified xsi:type="dcterms:W3CDTF">2024-11-19T20:50:55Z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