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24676" ContentType="image/png"/>
  <Default Extension="17159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be79c3511.82624676"/>
  <Relationship Id="rId3" Type="http://schemas.openxmlformats.org/officeDocument/2006/relationships/image" Target="../media/logo_673cf6be8ffd422.17159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Post-CardioMEMS Implantation Angiography" descr="Post-CardioMEMS Implantation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tevenson LW, Zalawadiya S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-CardioMEMS Implantation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2024-11-19T20:36:14Z</dcterms:created>
  <dcterms:modified xsi:type="dcterms:W3CDTF">2024-11-19T20:36:14Z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