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35672" ContentType="image/png"/>
  <Default Extension="81448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76332bd51.83835672"/>
  <Relationship Id="rId3" Type="http://schemas.openxmlformats.org/officeDocument/2006/relationships/image" Target="../media/logo_673cf7764892682.81448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Risk Stratification in Patients with Mitral Valve Prolapse" descr="Risk Stratification in Patients with Mitral Valve Prolap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gara P, Altizio S, Falasconi G, Pannone L, Gulletta S, Della B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Stratification in Patients with Mitral Valve Prolap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2024-11-19T20:39:18Z</dcterms:created>
  <dcterms:modified xsi:type="dcterms:W3CDTF">2024-11-19T20:39:18Z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