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916625" ContentType="image/png"/>
  <Default Extension="500373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17029a141.66916625"/>
  <Relationship Id="rId3" Type="http://schemas.openxmlformats.org/officeDocument/2006/relationships/image" Target="../media/logo_673cfa171af1922.500373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Activation Mapping and Ablation of Premature Ventricular Complexes Originating from the Body of the Postero-medial Papillary Muscle" descr="Activation Mapping and Ablation of Premature Ventricular Complexes Originating from the Body of the Postero-medial Papillary Mus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33900" cy="4953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gara P, Altizio S, Falasconi G, Pannone L, Gulletta S, Della B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ivation Mapping and Ablation of Premature Ventricular Complexes Originating from the Body of the Postero-medial Papillary Mus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2024-11-19T20:50:31Z</dcterms:created>
  <dcterms:modified xsi:type="dcterms:W3CDTF">2024-11-19T20:50:31Z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