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564403" ContentType="image/png"/>
  <Default Extension="954758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5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962ca74551.02564403"/>
  <Relationship Id="rId3" Type="http://schemas.openxmlformats.org/officeDocument/2006/relationships/image" Target="../media/logo_673cf962e52a372.954758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86400"/>
          <a:chOff x="9525" y="9525"/>
          <a:chExt cx="9229725" cy="5486400"/>
        </a:xfrm>
      </p:grpSpPr>
      <p:pic>
        <p:nvPicPr>
          <p:cNvPr id="1" name="Ventricular Entrainment" descr="Ventricular Entrain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10100" cy="4724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pageorgiou N, Srinivasan N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ntricular Entrain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38–4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2024-11-19T20:47:30Z</dcterms:created>
  <dcterms:modified xsi:type="dcterms:W3CDTF">2024-11-19T20:47:30Z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