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672826" ContentType="image/png"/>
  <Default Extension="450729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8cde87641.50672826"/>
  <Relationship Id="rId3" Type="http://schemas.openxmlformats.org/officeDocument/2006/relationships/image" Target="../media/logo_673cf78d05cb762.450729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Pace-mapping" descr="Pace-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ageorgiou N, Srinivasan N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e-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38–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2024-11-19T20:39:41Z</dcterms:created>
  <dcterms:modified xsi:type="dcterms:W3CDTF">2024-11-19T20:39:41Z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