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50672826" ContentType="image/png"/>
  <Default Extension="45072936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6505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f78cde87641.50672826"/>
  <Relationship Id="rId3" Type="http://schemas.openxmlformats.org/officeDocument/2006/relationships/image" Target="../media/logo_673cf78d05cb762.45072936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191000"/>
          <a:chOff x="9525" y="9525"/>
          <a:chExt cx="9229725" cy="4191000"/>
        </a:xfrm>
      </p:grpSpPr>
      <p:pic>
        <p:nvPicPr>
          <p:cNvPr id="1" name="Pace-mapping" descr="Pace-mappi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514850" cy="3429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Papageorgiou N, Srinivasan NT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Pace-mapping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21;10(1):38–44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20.28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0">
  <a:themeElements>
    <a:clrScheme name="Theme6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2024-11-19T20:39:41Z</dcterms:created>
  <dcterms:modified xsi:type="dcterms:W3CDTF">2024-11-19T20:39:41Z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