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555631" ContentType="image/png"/>
  <Default Extension="715978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2bfb91b961.43555631"/>
  <Relationship Id="rId3" Type="http://schemas.openxmlformats.org/officeDocument/2006/relationships/image" Target="../media/logo_673cf2bfd52d492.715978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Advisor HD Grid Mapping Catheter, Sensor Enabled and Schematic Diagram of the HD Wave Solution" descr="Advisor HD Grid Mapping Catheter, Sensor Enabled and Schematic Diagram of the HD Wave Solu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ageorgiou N, Srinivasan N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visor HD Grid Mapping Catheter, Sensor Enabled and Schematic Diagram of the HD Wave Solu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38–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2024-11-19T20:19:11Z</dcterms:created>
  <dcterms:modified xsi:type="dcterms:W3CDTF">2024-11-19T20:19:11Z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