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472221" ContentType="image/png"/>
  <Default Extension="606820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1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3e3b383291.24472221"/>
  <Relationship Id="rId3" Type="http://schemas.openxmlformats.org/officeDocument/2006/relationships/image" Target="../media/logo_673cf3e3bae0622.606820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ense Protocol Colour Maps of Late Potentials/Activation" descr="Sense Protocol Colour Maps of Late Potentials/Activ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10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pageorgiou N, Srinivasan N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nse Protocol Colour Maps of Late Potentials/Activ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38–4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2024-11-19T20:24:03Z</dcterms:created>
  <dcterms:modified xsi:type="dcterms:W3CDTF">2024-11-19T20:24:03Z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