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40339" ContentType="image/png"/>
  <Default Extension="750261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14cebb491.89340339"/>
  <Relationship Id="rId3" Type="http://schemas.openxmlformats.org/officeDocument/2006/relationships/image" Target="../media/logo_673cf914e355362.750261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Functional Behaviour of Late Potentials" descr="Functional Behaviour of Late Potent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nctional Behaviour of Late Potent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2024-11-19T20:46:12Z</dcterms:created>
  <dcterms:modified xsi:type="dcterms:W3CDTF">2024-11-19T20:46:12Z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