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9340339" ContentType="image/png"/>
  <Default Extension="7502610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54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914cebb491.89340339"/>
  <Relationship Id="rId3" Type="http://schemas.openxmlformats.org/officeDocument/2006/relationships/image" Target="../media/logo_673cf914e355362.7502610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43450"/>
          <a:chOff x="9525" y="9525"/>
          <a:chExt cx="9229725" cy="4743450"/>
        </a:xfrm>
      </p:grpSpPr>
      <p:pic>
        <p:nvPicPr>
          <p:cNvPr id="1" name="Functional Behaviour of Late Potentials" descr="Functional Behaviour of Late Potenti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86275" cy="3981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pageorgiou N, Srinivasan N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unctional Behaviour of Late Potenti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1):38–4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2024-11-19T20:46:12Z</dcterms:created>
  <dcterms:modified xsi:type="dcterms:W3CDTF">2024-11-19T20:46:12Z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