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474192" ContentType="image/png"/>
  <Default Extension="878003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5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b5de18581.55474192"/>
  <Relationship Id="rId3" Type="http://schemas.openxmlformats.org/officeDocument/2006/relationships/image" Target="../media/logo_673cf5b5e1f8842.878003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utcomes from Sense Protocol Mapping" descr="Outcomes from Sense Protocol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19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georgiou N, Srinivasan N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from Sense Protocol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8–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2024-11-19T20:31:49Z</dcterms:created>
  <dcterms:modified xsi:type="dcterms:W3CDTF">2024-11-19T20:31:49Z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