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299321" ContentType="image/png"/>
  <Default Extension="88043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6031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6f027ea59ded21.34299321"/>
  <Relationship Id="rId3" Type="http://schemas.openxmlformats.org/officeDocument/2006/relationships/image" Target="../media/logo_66f027ea70cbc22.88043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Components of the WiSE-CRT System" descr="Components of the WiSE-CRT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hu BS, Gould J, Elliott M, Mehta V, Niederer S, Aldo Rinal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the WiSE-CRT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2024-09-22T14:21:30Z</dcterms:created>
  <dcterms:modified xsi:type="dcterms:W3CDTF">2024-09-22T14:21:30Z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