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280061" ContentType="image/png"/>
  <Default Extension="177931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631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65a42cca4121.21280061"/>
  <Relationship Id="rId3" Type="http://schemas.openxmlformats.org/officeDocument/2006/relationships/image" Target="../media/logo_67365a42d387b62.177931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52950"/>
          <a:chOff x="9525" y="9525"/>
          <a:chExt cx="9229725" cy="4552950"/>
        </a:xfrm>
      </p:grpSpPr>
      <p:pic>
        <p:nvPicPr>
          <p:cNvPr id="1" name="Components of the WiSE-CRT System" descr="Components of the WiSE-CRT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790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dhu BS, Gould J, Elliott M, Mehta V, Niederer S, Aldo Rinald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onents of the WiSE-CRT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45–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2024-11-14T20:14:58Z</dcterms:created>
  <dcterms:modified xsi:type="dcterms:W3CDTF">2024-11-14T20:14:58Z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