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415003" ContentType="image/png"/>
  <Default Extension="929567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1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7c50cd2d71.63415003"/>
  <Relationship Id="rId3" Type="http://schemas.openxmlformats.org/officeDocument/2006/relationships/image" Target="../media/logo_673cf7c52716c22.929567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91100"/>
          <a:chOff x="9525" y="9525"/>
          <a:chExt cx="9229725" cy="4991100"/>
        </a:xfrm>
      </p:grpSpPr>
      <p:pic>
        <p:nvPicPr>
          <p:cNvPr id="1" name="Acoustic Window Screening and WiSE-CRT Implantation" descr="Acoustic Window Screening and WiSE-CRT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29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dhu BS, Gould J, Elliott M, Mehta V, Niederer S, Aldo Rinaldi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oustic Window Screening and WiSE-CRT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45–5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2024-11-19T20:40:37Z</dcterms:created>
  <dcterms:modified xsi:type="dcterms:W3CDTF">2024-11-19T20:40:37Z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