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654177" ContentType="image/png"/>
  <Default Extension="039543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8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2fb0343051.75654177"/>
  <Relationship Id="rId3" Type="http://schemas.openxmlformats.org/officeDocument/2006/relationships/image" Target="../media/logo_673cf2fb07bd762.039543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95825"/>
          <a:chOff x="9525" y="9525"/>
          <a:chExt cx="9229725" cy="4695825"/>
        </a:xfrm>
      </p:grpSpPr>
      <p:pic>
        <p:nvPicPr>
          <p:cNvPr id="1" name="Anchoring of the Endocardial Electrode" descr="Anchoring of the Endocardial Electro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33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hu BS, Gould J, Elliott M, Mehta V, Niederer S, Aldo Rinald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choring of the Endocardial Electro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45–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2024-11-19T20:20:11Z</dcterms:created>
  <dcterms:modified xsi:type="dcterms:W3CDTF">2024-11-19T20:20:11Z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