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75654177" ContentType="image/png"/>
  <Default Extension="03954363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6388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f2fb0343051.75654177"/>
  <Relationship Id="rId3" Type="http://schemas.openxmlformats.org/officeDocument/2006/relationships/image" Target="../media/logo_673cf2fb07bd762.03954363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695825"/>
          <a:chOff x="9525" y="9525"/>
          <a:chExt cx="9229725" cy="4695825"/>
        </a:xfrm>
      </p:grpSpPr>
      <p:pic>
        <p:nvPicPr>
          <p:cNvPr id="1" name="Anchoring of the Endocardial Electrode" descr="Anchoring of the Endocardial Electrod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39338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idhu BS, Gould J, Elliott M, Mehta V, Niederer S, Aldo Rinaldi C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Anchoring of the Endocardial Electrod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21;10(1):45–50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20.46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5">
  <a:themeElements>
    <a:clrScheme name="Theme4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2024-11-19T20:20:11Z</dcterms:created>
  <dcterms:modified xsi:type="dcterms:W3CDTF">2024-11-19T20:20:11Z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