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799267" ContentType="image/png"/>
  <Default Extension="0441753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42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4555cd3331.44799267"/>
  <Relationship Id="rId3" Type="http://schemas.openxmlformats.org/officeDocument/2006/relationships/image" Target="../media/logo_673cf4558226982.0441753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57675"/>
          <a:chOff x="9525" y="9525"/>
          <a:chExt cx="9229725" cy="4257675"/>
        </a:xfrm>
      </p:grpSpPr>
      <p:pic>
        <p:nvPicPr>
          <p:cNvPr id="1" name="Sites for Conduction System Pacing and Cardiac Resynchronisation Therapy" descr="Sites for Conduction System Pacing and Cardiac Resynchronisation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91050" cy="3495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ma PS, Vijayaraman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tes for Conduction System Pacing and Cardiac Resynchronisation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1):51–5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2024-11-19T20:25:57Z</dcterms:created>
  <dcterms:modified xsi:type="dcterms:W3CDTF">2024-11-19T20:25:57Z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