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799267" ContentType="image/png"/>
  <Default Extension="044175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4555cd3331.44799267"/>
  <Relationship Id="rId3" Type="http://schemas.openxmlformats.org/officeDocument/2006/relationships/image" Target="../media/logo_673cf4558226982.044175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Sites for Conduction System Pacing and Cardiac Resynchronisation Therapy" descr="Sites for Conduction System Pacing and Cardiac Resynchronis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9105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P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tes for Conduction System Pacing and Cardiac Resynchronis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51–5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2024-11-19T20:25:57Z</dcterms:created>
  <dcterms:modified xsi:type="dcterms:W3CDTF">2024-11-19T20:25:57Z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