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6120647" ContentType="image/png"/>
  <Default Extension="64103320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639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f34956edc71.16120647"/>
  <Relationship Id="rId3" Type="http://schemas.openxmlformats.org/officeDocument/2006/relationships/image" Target="../media/logo_673cf3497101d72.64103320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Study Summary for Conduction System Pacing and Cardiac Resynchronisation Therapy" descr="Study Summary for Conduction System Pacing and Cardiac Resynchronisation Therap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0862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harma PS, Vijayaraman 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tudy Summary for Conduction System Pacing and Cardiac Resynchronisation Therap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1;10(1):51–5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0.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9">
  <a:themeElements>
    <a:clrScheme name="Theme5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2024-11-19T20:21:29Z</dcterms:created>
  <dcterms:modified xsi:type="dcterms:W3CDTF">2024-11-19T20:21:29Z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