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120647" ContentType="image/png"/>
  <Default Extension="641033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39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34956edc71.16120647"/>
  <Relationship Id="rId3" Type="http://schemas.openxmlformats.org/officeDocument/2006/relationships/image" Target="../media/logo_673cf3497101d72.641033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tudy Summary for Conduction System Pacing and Cardiac Resynchronisation Therapy" descr="Study Summary for Conduction System Pacing and Cardiac Resynchronisation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862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ma PS, Vijayarama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y Summary for Conduction System Pacing and Cardiac Resynchronisation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1):51–5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4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2024-11-19T20:21:29Z</dcterms:created>
  <dcterms:modified xsi:type="dcterms:W3CDTF">2024-11-19T20:21:29Z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