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613918" ContentType="image/png"/>
  <Default Extension="786419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dc39d4561.33613918"/>
  <Relationship Id="rId3" Type="http://schemas.openxmlformats.org/officeDocument/2006/relationships/image" Target="../media/logo_673cfadc46d7072.786419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Study Summary for Conduction System Pacing and Cardiac Resynchronisation Therapy" descr="Study Summary for Conduction System Pacing and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Summary for Conduction System Pacing and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2024-11-19T20:53:48Z</dcterms:created>
  <dcterms:modified xsi:type="dcterms:W3CDTF">2024-11-19T20:53:48Z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