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3613918" ContentType="image/png"/>
  <Default Extension="7864194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59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adc39d4561.33613918"/>
  <Relationship Id="rId3" Type="http://schemas.openxmlformats.org/officeDocument/2006/relationships/image" Target="../media/logo_673cfadc46d7072.7864194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295650"/>
          <a:chOff x="9525" y="9525"/>
          <a:chExt cx="9229725" cy="3295650"/>
        </a:xfrm>
      </p:grpSpPr>
      <p:pic>
        <p:nvPicPr>
          <p:cNvPr id="1" name="Study Summary for Conduction System Pacing and Cardiac Resynchronisation Therapy" descr="Study Summary for Conduction System Pacing and Cardiac Resynchronisation Thera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533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rma PS, Vijayaraman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udy Summary for Conduction System Pacing and Cardiac Resynchronisation Therap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1):51–5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4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2024-11-19T20:53:48Z</dcterms:created>
  <dcterms:modified xsi:type="dcterms:W3CDTF">2024-11-19T20:53:48Z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