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134704" ContentType="image/png"/>
  <Default Extension="260726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509a95ed71.71134704"/>
  <Relationship Id="rId3" Type="http://schemas.openxmlformats.org/officeDocument/2006/relationships/image" Target="../media/logo_673cf509c331442.260726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48250"/>
          <a:chOff x="9525" y="9525"/>
          <a:chExt cx="9229725" cy="5048250"/>
        </a:xfrm>
      </p:grpSpPr>
      <p:pic>
        <p:nvPicPr>
          <p:cNvPr id="1" name="His Bundle Pacing for Cardiac Resynchronisation Therapy in Left Bundle Branch Block" descr="His Bundle Pacing for Cardiac Resynchronisation Therapy in Left Bundle Branch B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86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P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s Bundle Pacing for Cardiac Resynchronisation Therapy in Left Bundle Branch Bl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51–5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2024-11-19T20:28:57Z</dcterms:created>
  <dcterms:modified xsi:type="dcterms:W3CDTF">2024-11-19T20:28:57Z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