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989455" ContentType="image/png"/>
  <Default Extension="250776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4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50a3cdb371.63989455"/>
  <Relationship Id="rId3" Type="http://schemas.openxmlformats.org/officeDocument/2006/relationships/image" Target="../media/logo_673cf50a60f4e02.250776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24450"/>
          <a:chOff x="9525" y="9525"/>
          <a:chExt cx="9229725" cy="5124450"/>
        </a:xfrm>
      </p:grpSpPr>
      <p:pic>
        <p:nvPicPr>
          <p:cNvPr id="1" name="Left Bundle Branch Pacing for Cardiac Resynchronisation Therapy" descr="Left Bundle Branch Pacing for Cardiac Resynchronisatio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62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ma P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Bundle Branch Pacing for Cardiac Resynchronisatio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51–5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2024-11-19T20:28:58Z</dcterms:created>
  <dcterms:modified xsi:type="dcterms:W3CDTF">2024-11-19T20:28:58Z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