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459634" ContentType="image/png"/>
  <Default Extension="669459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8f37bd2161.64459634"/>
  <Relationship Id="rId3" Type="http://schemas.openxmlformats.org/officeDocument/2006/relationships/image" Target="../media/logo_673ce8f38a69412.669459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Schematic for Cardiac Resynchronisation Therapy" descr="Schematic for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33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P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for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51–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2024-11-19T19:37:23Z</dcterms:created>
  <dcterms:modified xsi:type="dcterms:W3CDTF">2024-11-19T19:37:23Z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