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154688" ContentType="image/png"/>
  <Default Extension="963968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6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b7bf2e4521.33154688"/>
  <Relationship Id="rId3" Type="http://schemas.openxmlformats.org/officeDocument/2006/relationships/image" Target="../media/logo_673cfb7c15b3852.963968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pdated Clinical Classification of Pulmonary Hypertension" descr="Updated Clinical Classification of 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76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lampopoulos A, Gibbs J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dated Clinical Classification of 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2024-11-19T20:56:28Z</dcterms:created>
  <dcterms:modified xsi:type="dcterms:W3CDTF">2024-11-19T20:56:28Z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