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675810" ContentType="image/png"/>
  <Default Extension="583588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09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e773d729121.30675810"/>
  <Relationship Id="rId3" Type="http://schemas.openxmlformats.org/officeDocument/2006/relationships/image" Target="../media/logo_673ce773dc86a42.583588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Diagnostic Algorithm Modified from the 2009 European Society of Cardiology and European Respiratory Society Guidelines" descr="Diagnostic Algorithm Modified from the 2009 European Society of Cardiology and European Respiratory Society Guidel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457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lampopoulos A, Gibbs JS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gnostic Algorithm Modified from the 2009 European Society of Cardiology and European Respiratory Society Guidel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21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2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2024-11-19T19:30:59Z</dcterms:created>
  <dcterms:modified xsi:type="dcterms:W3CDTF">2024-11-19T19:30:59Z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