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163542" ContentType="image/png"/>
  <Default Extension="253389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60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b7bbaa7a31.66163542"/>
  <Relationship Id="rId3" Type="http://schemas.openxmlformats.org/officeDocument/2006/relationships/image" Target="../media/logo_673cfb7bbfb3a92.253389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reatment Algorithm for Pulmonary Arterial Hypertension" descr="Treatment Algorithm for Pulmonary Arterial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385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alampopoulos A, Gibbs JS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eatment Algorithm for Pulmonary Arterial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21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2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2024-11-19T20:56:27Z</dcterms:created>
  <dcterms:modified xsi:type="dcterms:W3CDTF">2024-11-19T20:56:27Z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