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66163542" ContentType="image/png"/>
  <Default Extension="25338993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6606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fb7bbaa7a31.66163542"/>
  <Relationship Id="rId3" Type="http://schemas.openxmlformats.org/officeDocument/2006/relationships/image" Target="../media/logo_673cfb7bbfb3a92.25338993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Treatment Algorithm for Pulmonary Arterial Hypertension" descr="Treatment Algorithm for Pulmonary Arterial Hypertens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3838575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haralampopoulos A, Gibbs JSR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reatment Algorithm for Pulmonary Arterial Hypertens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2012;8(3):213–8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12.8.3.213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6">
  <a:themeElements>
    <a:clrScheme name="Theme6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2024-11-19T20:56:27Z</dcterms:created>
  <dcterms:modified xsi:type="dcterms:W3CDTF">2024-11-19T20:56:27Z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