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565289" ContentType="image/png"/>
  <Default Extension="280591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0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e50e0352a01.88565289"/>
  <Relationship Id="rId3" Type="http://schemas.openxmlformats.org/officeDocument/2006/relationships/image" Target="../media/logo_673ce50e1a3b192.280591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14850"/>
          <a:chOff x="9525" y="9525"/>
          <a:chExt cx="9229725" cy="4514850"/>
        </a:xfrm>
      </p:grpSpPr>
      <p:pic>
        <p:nvPicPr>
          <p:cNvPr id="1" name="Mean Pulmonary Pressure (Purple Line) and Stroke Volume (Red Line) in Pulmonary Arterial Hypertension at Different Stages of Disease Severity, classified by New York Heart Association (NYHA) Class" descr="Mean Pulmonary Pressure (Purple Line) and Stroke Volume (Red Line) in Pulmonary Arterial Hypertension at Different Stages of Disease Severity, classified by New York Heart Association (NYHA) Cla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91050" cy="3648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cobs W, Vonk-Noordegraaf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an Pulmonary Pressure (Purple Line) and Stroke Volume (Red Line) in Pulmonary Arterial Hypertension at Different Stages of Disease Severity, classified by New York Heart Association (NYHA) Cla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209–1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2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2024-11-19T19:20:46Z</dcterms:created>
  <dcterms:modified xsi:type="dcterms:W3CDTF">2024-11-19T19:20:46Z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