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615372" ContentType="image/png"/>
  <Default Extension="034747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3ebaaf611.75615372"/>
  <Relationship Id="rId3" Type="http://schemas.openxmlformats.org/officeDocument/2006/relationships/image" Target="../media/logo_673cf53ec8f1332.034747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A Greater Reduction in Pulmonary Vascular Resistance (Dashed Line) may Reduce Pulmonary Artery Pressure and is Required to Reduce Right Ventricular Power. Such a Reduction may Potentially be Achievable by Upfront Combination Therapy (Purple Line = Pulmonary Artery Pressure; Red Line = Stroke Volume)" descr="A Greater Reduction in Pulmonary Vascular Resistance (Dashed Line) may Reduce Pulmonary Artery Pressure and is Required to Reduce Right Ventricular Power. Such a Reduction may Potentially be Achievable by Upfront Combination Therapy (Purple Line = Pulmonary Artery Pressure; Red Line = Stroke Volum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62475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cobs W, Vonk-Noordegraaf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Greater Reduction in Pulmonary Vascular Resistance (Dashed Line) may Reduce Pulmonary Artery Pressure and is Required to Reduce Right Ventricular Power. Such a Reduction may Potentially be Achievable by Upfront Combination Therapy (Purple Line = Pulmonary Artery Pressure; Red Line = Stroke Volum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09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2024-11-19T20:29:50Z</dcterms:created>
  <dcterms:modified xsi:type="dcterms:W3CDTF">2024-11-19T20:29:50Z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