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615372" ContentType="image/png"/>
  <Default Extension="034747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46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53ebaaf611.75615372"/>
  <Relationship Id="rId3" Type="http://schemas.openxmlformats.org/officeDocument/2006/relationships/image" Target="../media/logo_673cf53ec8f1332.034747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48150"/>
          <a:chOff x="9525" y="9525"/>
          <a:chExt cx="9229725" cy="4248150"/>
        </a:xfrm>
      </p:grpSpPr>
      <p:pic>
        <p:nvPicPr>
          <p:cNvPr id="1" name="A Greater Reduction in Pulmonary Vascular Resistance (Dashed Line) may Reduce Pulmonary Artery Pressure and is Required to Reduce Right Ventricular Power. Such a Reduction may Potentially be Achievable by Upfront Combination Therapy (Purple Line = Pulmonary Artery Pressure; Red Line = Stroke Volume)" descr="A Greater Reduction in Pulmonary Vascular Resistance (Dashed Line) may Reduce Pulmonary Artery Pressure and is Required to Reduce Right Ventricular Power. Such a Reduction may Potentially be Achievable by Upfront Combination Therapy (Purple Line = Pulmonary Artery Pressure; Red Line = Stroke Volume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562475" cy="3381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acobs W, Vonk-Noordegraaf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Greater Reduction in Pulmonary Vascular Resistance (Dashed Line) may Reduce Pulmonary Artery Pressure and is Required to Reduce Right Ventricular Power. Such a Reduction may Potentially be Achievable by Upfront Combination Therapy (Purple Line = Pulmonary Artery Pressure; Red Line = Stroke Volume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2012;8(3):209–1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2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2024-11-19T20:29:50Z</dcterms:created>
  <dcterms:modified xsi:type="dcterms:W3CDTF">2024-11-19T20:29:50Z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