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253459" ContentType="image/png"/>
  <Default Extension="656236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1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879db11301.62253459"/>
  <Relationship Id="rId3" Type="http://schemas.openxmlformats.org/officeDocument/2006/relationships/image" Target="../media/logo_673ce879eacfb42.656236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Functional Classification of Pulmonary Hypertension According to World Health Organization" descr="Functional Classification of Pulmonary Hypertension According to World Health Organiz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rio Vizza C, Badagliacca R, Poscia R, Mezzapesa M, Nocioni M, Fedel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nctional Classification of Pulmonary Hypertension According to World Health Organiz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98–20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2024-11-19T19:35:21Z</dcterms:created>
  <dcterms:modified xsi:type="dcterms:W3CDTF">2024-11-19T19:35:21Z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