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002445" ContentType="image/png"/>
  <Default Extension="235044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3d6e502c61.26002445"/>
  <Relationship Id="rId3" Type="http://schemas.openxmlformats.org/officeDocument/2006/relationships/image" Target="../media/logo_673cf3d6e85f182.235044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Presenting Symptoms of Pulmonary Arterial Hypertension" descr="Presenting Symptoms of Pulmonary Arteri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81525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rio Vizza C, Badagliacca R, Poscia R, Mezzapesa M, Nocioni M, Fedele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senting Symptoms of Pulmonary Arteri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98–20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9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2024-11-19T20:23:50Z</dcterms:created>
  <dcterms:modified xsi:type="dcterms:W3CDTF">2024-11-19T20:23:50Z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