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649975" ContentType="image/png"/>
  <Default Extension="116448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461e1a8521.73649975"/>
  <Relationship Id="rId3" Type="http://schemas.openxmlformats.org/officeDocument/2006/relationships/image" Target="../media/logo_673cf461e619452.116448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62500"/>
          <a:chOff x="9525" y="9525"/>
          <a:chExt cx="9229725" cy="4762500"/>
        </a:xfrm>
      </p:grpSpPr>
      <p:pic>
        <p:nvPicPr>
          <p:cNvPr id="1" name="Clinical Trial Data Assessing Efficacy of Prostanoid Therapy" descr="Clinical Trial Data Assessing Efficacy of Prostanoid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00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rio Vizza C, Badagliacca R, Poscia R, Mezzapesa M, Nocioni M, Fedel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Trial Data Assessing Efficacy of Prostanoid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98–20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9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2024-11-19T20:26:09Z</dcterms:created>
  <dcterms:modified xsi:type="dcterms:W3CDTF">2024-11-19T20:26:09Z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