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977905" ContentType="image/png"/>
  <Default Extension="483481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0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4909f7d711.29977905"/>
  <Relationship Id="rId3" Type="http://schemas.openxmlformats.org/officeDocument/2006/relationships/image" Target="../media/logo_673ce490b0f8602.483481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29350"/>
          <a:chOff x="9525" y="9525"/>
          <a:chExt cx="9229725" cy="6229350"/>
        </a:xfrm>
      </p:grpSpPr>
      <p:pic>
        <p:nvPicPr>
          <p:cNvPr id="1" name="Parameters with Established Importance for Assessing Disease Severity, Stability and Prognosis in Pulmonary Arterial Hypertension" descr="Parameters with Established Importance for Assessing Disease Severity, Stability and Prognosis in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24375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rio Vizza C, Badagliacca R, Poscia R, Mezzapesa M, Nocioni M, Fedel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ameters with Established Importance for Assessing Disease Severity, Stability and Prognosis in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98–20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2024-11-19T19:18:40Z</dcterms:created>
  <dcterms:modified xsi:type="dcterms:W3CDTF">2024-11-19T19:18:40Z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