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804604" ContentType="image/png"/>
  <Default Extension="134937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50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7b677ef511.94804604"/>
  <Relationship Id="rId3" Type="http://schemas.openxmlformats.org/officeDocument/2006/relationships/image" Target="../media/logo_673cf7b6813f722.134937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705600"/>
          <a:chOff x="9525" y="9525"/>
          <a:chExt cx="9229725" cy="6705600"/>
        </a:xfrm>
      </p:grpSpPr>
      <p:pic>
        <p:nvPicPr>
          <p:cNvPr id="1" name="Suggested Treatment Algorithm for Pulmonary Arterial Hypertension" descr="Suggested Treatment Algorithm for Pulmonary Arterial Hyperten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943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ario Vizza C, Badagliacca R, Poscia R, Mezzapesa M, Nocioni M, Fedele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ggested Treatment Algorithm for Pulmonary Arterial Hyperten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European Cardiology 2012;8(3):198–20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9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2024-11-19T20:40:22Z</dcterms:created>
  <dcterms:modified xsi:type="dcterms:W3CDTF">2024-11-19T20:40:22Z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