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582117" ContentType="image/png"/>
  <Default Extension="292636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d9ac34221.61582117"/>
  <Relationship Id="rId3" Type="http://schemas.openxmlformats.org/officeDocument/2006/relationships/image" Target="../media/logo_673cdbd9af24c02.292636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Kaplan–Meier Survival Estimates in 57 Patients with Precapillary Pulmonary Hypertension After Prostanoid Initiation" descr="Kaplan–Meier Survival Estimates in 57 Patients with Precapillary Pulmonary Hypertension After Prostanoid Init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33900" cy="4581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ncalvesova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Survival Estimates in 57 Patients with Precapillary Pulmonary Hypertension After Prostanoid Init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0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2024-11-19T18:41:29Z</dcterms:created>
  <dcterms:modified xsi:type="dcterms:W3CDTF">2024-11-19T18:41:29Z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