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582117" ContentType="image/png"/>
  <Default Extension="292636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9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bd9ac34221.61582117"/>
  <Relationship Id="rId3" Type="http://schemas.openxmlformats.org/officeDocument/2006/relationships/image" Target="../media/logo_673cdbd9af24c02.292636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48300"/>
          <a:chOff x="9525" y="9525"/>
          <a:chExt cx="9229725" cy="5448300"/>
        </a:xfrm>
      </p:grpSpPr>
      <p:pic>
        <p:nvPicPr>
          <p:cNvPr id="1" name="Kaplan–Meier Survival Estimates in 57 Patients with Precapillary Pulmonary Hypertension After Prostanoid Initiation" descr="Kaplan–Meier Survival Estimates in 57 Patients with Precapillary Pulmonary Hypertension After Prostanoid Initi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33900" cy="4581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ncalvesova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plan–Meier Survival Estimates in 57 Patients with Precapillary Pulmonary Hypertension After Prostanoid Initi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204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2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2024-11-19T18:41:29Z</dcterms:created>
  <dcterms:modified xsi:type="dcterms:W3CDTF">2024-11-19T18:41:29Z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