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819447" ContentType="image/png"/>
  <Default Extension="650359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0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8647c9f211.22819447"/>
  <Relationship Id="rId3" Type="http://schemas.openxmlformats.org/officeDocument/2006/relationships/image" Target="../media/logo_673cd8648d41052.650359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Goal-oriented Strategy Developed at the Pulmonary Hypertension Clinic at Erasme University" descr="Goal-oriented Strategy Developed at the Pulmonary Hypertension Clinic at Erasme Univers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14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ncalvesova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al-oriented Strategy Developed at the Pulmonary Hypertension Clinic at Erasme Univers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20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2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2024-11-19T18:26:44Z</dcterms:created>
  <dcterms:modified xsi:type="dcterms:W3CDTF">2024-11-19T18:26:44Z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