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2819447" ContentType="image/png"/>
  <Default Extension="6503590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70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8647c9f211.22819447"/>
  <Relationship Id="rId3" Type="http://schemas.openxmlformats.org/officeDocument/2006/relationships/image" Target="../media/logo_673cd8648d41052.6503590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Goal-oriented Strategy Developed at the Pulmonary Hypertension Clinic at Erasme University" descr="Goal-oriented Strategy Developed at the Pulmonary Hypertension Clinic at Erasme Universi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7147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oncalvesova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oal-oriented Strategy Developed at the Pulmonary Hypertension Clinic at Erasme Universi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2012;8(3):204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2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2024-11-19T18:26:44Z</dcterms:created>
  <dcterms:modified xsi:type="dcterms:W3CDTF">2024-11-19T18:26:44Z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