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488127" ContentType="image/png"/>
  <Default Extension="876289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2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9111cd1461.77488127"/>
  <Relationship Id="rId3" Type="http://schemas.openxmlformats.org/officeDocument/2006/relationships/image" Target="../media/logo_673cd9112ffd972.876289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Baseline Predictors of Survival" descr="Baseline Predictors of Survi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calvesov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Predictors of Survi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0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2024-11-19T18:29:37Z</dcterms:created>
  <dcterms:modified xsi:type="dcterms:W3CDTF">2024-11-19T18:29:37Z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