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823326" ContentType="image/png"/>
  <Default Extension="733649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015312301.01823326"/>
  <Relationship Id="rId3" Type="http://schemas.openxmlformats.org/officeDocument/2006/relationships/image" Target="../media/logo_673cd90166cce92.733649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ne-year Survival in the Validation Cohort Stratified According to Estimated Probability of Surviving One Year" descr="One-year Survival in the Validation Cohort Stratified According to Estimated Probability of Surviving One Ye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48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calvesov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e-year Survival in the Validation Cohort Stratified According to Estimated Probability of Surviving One Ye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2024-11-19T18:29:21Z</dcterms:created>
  <dcterms:modified xsi:type="dcterms:W3CDTF">2024-11-19T18:29:21Z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