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824217" ContentType="image/png"/>
  <Default Extension="090268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69a6763001.03824217"/>
  <Relationship Id="rId3" Type="http://schemas.openxmlformats.org/officeDocument/2006/relationships/image" Target="../media/logo_673cd69a6ec6172.090268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Relative Survival Rates of Patients Receiving Subcutaneous Treprostinil" descr="Relative Survival Rates of Patients Receiving Subcutaneous Treprostini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72000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ncalvesova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lative Survival Rates of Patients Receiving Subcutaneous Treprostin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20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2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2024-11-19T18:19:06Z</dcterms:created>
  <dcterms:modified xsi:type="dcterms:W3CDTF">2024-11-19T18:19:06Z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