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1081165" ContentType="image/png"/>
  <Default Extension="0486391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66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d6eada5ac21.91081165"/>
  <Relationship Id="rId3" Type="http://schemas.openxmlformats.org/officeDocument/2006/relationships/image" Target="../media/logo_673cd6eaedbdc32.0486391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381500"/>
          <a:chOff x="9525" y="9525"/>
          <a:chExt cx="9229725" cy="4381500"/>
        </a:xfrm>
      </p:grpSpPr>
      <p:pic>
        <p:nvPicPr>
          <p:cNvPr id="1" name="Pharmacotherapeutic Options in Patients at High Risk of Cardiovascular Events" descr="Pharmacotherapeutic Options in Patients at High Risk of Cardiovascular Events"/>
          <p:cNvPicPr>
            <a:picLocks noChangeAspect="1"/>
          </p:cNvPicPr>
          <p:nvPr/>
        </p:nvPicPr>
        <p:blipFill>
          <a:blip r:embed="rId2"/>
          <a:stretch>
            <a:fillRect/>
          </a:stretch>
        </p:blipFill>
        <p:spPr>
          <a:xfrm>
            <a:off x="9525" y="885825"/>
            <a:ext cx="5019675" cy="34956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Sim D, Ako J, Almahmeed W, Cooper ME, Dalal JJ, Deerochanawong C, Chun Huang DW, Johar S, Kaul U, Kim SG, Koh N, Kong APS, Krittayaphong R, Kwok B, Matawaran BJ, Nguyen QN, Ong LM, Park JJ, Peng Y, Quek D, Suastika K, Sukor N, Teo BW, Teoh CK, Zhang J, Reyes EB, Goh SY]]></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harmacotherapeutic Options in Patients at High Risk of Cardiovascular Eve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52]]></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2024-11-19T18:20:26Z</dcterms:created>
  <dcterms:modified xsi:type="dcterms:W3CDTF">2024-11-19T18:20:26Z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