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Default Extension="84962405" ContentType="image/png"/>
  <Default Extension="44978097" ContentType="image/png"/>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05747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image_673cd9f3b387f91.84962405"/>
  <Relationship Id="rId3" Type="http://schemas.openxmlformats.org/officeDocument/2006/relationships/image" Target="../media/logo_673cd9f3c130062.44978097"/>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 y="9525"/>
          <a:ext cx="9229725" cy="4800600"/>
          <a:chOff x="9525" y="9525"/>
          <a:chExt cx="9229725" cy="4800600"/>
        </a:xfrm>
      </p:grpSpPr>
      <p:pic>
        <p:nvPicPr>
          <p:cNvPr id="1" name="Pharmacotherapeutic Options for Type 2 Diabetes Patients Stratified by eGFR" descr="Pharmacotherapeutic Options for Type 2 Diabetes Patients Stratified by eGFR"/>
          <p:cNvPicPr>
            <a:picLocks noChangeAspect="1"/>
          </p:cNvPicPr>
          <p:nvPr/>
        </p:nvPicPr>
        <p:blipFill>
          <a:blip r:embed="rId2"/>
          <a:stretch>
            <a:fillRect/>
          </a:stretch>
        </p:blipFill>
        <p:spPr>
          <a:xfrm>
            <a:off x="9525" y="885825"/>
            <a:ext cx="6667500" cy="3914775"/>
          </a:xfrm>
          <a:prstGeom prst="rect">
            <a:avLst/>
          </a:prstGeom>
          <a:noFill/>
        </p:spPr>
      </p:pic>
      <p:pic>
        <p:nvPicPr>
          <p:cNvPr id="2" name="logo" descr="logo"/>
          <p:cNvPicPr>
            <a:picLocks noChangeAspect="1"/>
          </p:cNvPicPr>
          <p:nvPr/>
        </p:nvPicPr>
        <p:blipFill>
          <a:blip r:embed="rId3"/>
          <a:stretch>
            <a:fillRect/>
          </a:stretch>
        </p:blipFill>
        <p:spPr>
          <a:xfrm>
            <a:off x="7467600" y="9525"/>
            <a:ext cx="1666875" cy="619125"/>
          </a:xfrm>
          <a:prstGeom prst="rect">
            <a:avLst/>
          </a:prstGeom>
          <a:noFill/>
        </p:spPr>
      </p:pic>
      <p:sp>
        <p:nvSpPr>
          <p:cNvPr id="3" name=""/>
          <p:cNvSpPr txBox="1"/>
          <p:nvPr/>
        </p:nvSpPr>
        <p:spPr>
          <a:xfrm>
            <a:off x="9525" y="9525"/>
            <a:ext cx="57150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Tan JWC, Sim D, Ako J, Almahmeed W, Cooper ME, Dalal JJ, Deerochanawong C, Chun Huang DW, Johar S, Kaul U, Kim SG, Koh N, Kong APS, Krittayaphong R, Kwok B, Matawaran BJ, Nguyen QN, Ong LM, Park JJ, Peng Y, Quek D, Suastika K, Sukor N, Teo BW, Teoh CK, Zhang J, Reyes EB, Goh SY]]></a:t>
            </a:r>
          </a:p>
        </p:txBody>
      </p:sp>
      <p:sp>
        <p:nvSpPr>
          <p:cNvPr id="4" name=""/>
          <p:cNvSpPr txBox="1"/>
          <p:nvPr/>
        </p:nvSpPr>
        <p:spPr>
          <a:xfrm>
            <a:off x="9525" y="33337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Pharmacotherapeutic Options for Type 2 Diabetes Patients Stratified by eGFR]]></a:t>
            </a:r>
          </a:p>
        </p:txBody>
      </p:sp>
      <p:sp>
        <p:nvSpPr>
          <p:cNvPr id="5" name=""/>
          <p:cNvSpPr txBox="1"/>
          <p:nvPr/>
        </p:nvSpPr>
        <p:spPr>
          <a:xfrm>
            <a:off x="9525" y="51435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itation: European Cardiology Review 2021;16:e14.]]></a:t>
            </a:r>
          </a:p>
        </p:txBody>
      </p:sp>
      <p:sp>
        <p:nvSpPr>
          <p:cNvPr id="6" name=""/>
          <p:cNvSpPr txBox="1"/>
          <p:nvPr/>
        </p:nvSpPr>
        <p:spPr>
          <a:xfrm>
            <a:off x="9525" y="68580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https://doi.org/10.15420/ecr.2020.52]]></a:t>
            </a:r>
          </a:p>
        </p:txBody>
      </p:sp>
    </p:spTree>
  </p:cSld>
  <p:clrMapOvr>
    <a:masterClrMapping/>
  </p:clrMapOvr>
</p:sld>
</file>

<file path=ppt/theme/theme1.xml><?xml version="1.0" encoding="utf-8"?>
<a:theme xmlns:a="http://schemas.openxmlformats.org/drawingml/2006/main" name="Theme68">
  <a:themeElements>
    <a:clrScheme name="Theme6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2024-11-19T18:33:23Z</dcterms:created>
  <dcterms:modified xsi:type="dcterms:W3CDTF">2024-11-19T18:33:23Z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