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4674578" ContentType="image/png"/>
  <Default Extension="2720583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80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dc53a311b51.84674578"/>
  <Relationship Id="rId3" Type="http://schemas.openxmlformats.org/officeDocument/2006/relationships/image" Target="../media/logo_673cdc53b905a12.2720583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886200"/>
          <a:chOff x="9525" y="9525"/>
          <a:chExt cx="9229725" cy="3886200"/>
        </a:xfrm>
      </p:grpSpPr>
      <p:pic>
        <p:nvPicPr>
          <p:cNvPr id="1" name="Pharmacotherapeutic Options for Type 2 Diabetes Patients with HFrEF" descr="Pharmacotherapeutic Options for Type 2 Diabetes Patients with HFrEF"/>
          <p:cNvPicPr>
            <a:picLocks noChangeAspect="1"/>
          </p:cNvPicPr>
          <p:nvPr/>
        </p:nvPicPr>
        <p:blipFill>
          <a:blip r:embed="rId2"/>
          <a:stretch>
            <a:fillRect/>
          </a:stretch>
        </p:blipFill>
        <p:spPr>
          <a:xfrm>
            <a:off x="9525" y="885825"/>
            <a:ext cx="4562475" cy="30003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Sim D, Ako J, Almahmeed W, Cooper ME, Dalal JJ, Deerochanawong C, Chun Huang DW, Johar S, Kaul U, Kim SG, Koh N, Kong APS, Krittayaphong R, Kwok B, Matawaran BJ, Nguyen QN, Ong LM, Park JJ, Peng Y, Quek D, Suastika K, Sukor N, Teo BW, Teoh CK, Zhang J, Reyes EB, Goh SY]]></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harmacotherapeutic Options for Type 2 Diabetes Patients with HFrEF]]></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52]]></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2024-11-19T18:43:31Z</dcterms:created>
  <dcterms:modified xsi:type="dcterms:W3CDTF">2024-11-19T18:43:31Z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