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6253037" ContentType="image/png"/>
  <Default Extension="8839793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576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cdacb159cd91.06253037"/>
  <Relationship Id="rId3" Type="http://schemas.openxmlformats.org/officeDocument/2006/relationships/image" Target="../media/logo_673cdacb2fa2342.8839793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800850"/>
          <a:chOff x="9525" y="9525"/>
          <a:chExt cx="9229725" cy="6800850"/>
        </a:xfrm>
      </p:grpSpPr>
      <p:pic>
        <p:nvPicPr>
          <p:cNvPr id="1" name="The Complex Process Involving Multiple Players in the Development and Progression of the Atherosclerotic Lesion" descr="The Complex Process Involving Multiple Players in the Development and Progression of the Atherosclerotic Le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60388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orenzatti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he Complex Process Involving Multiple Players in the Development and Progression of the Atherosclerotic Les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1;16:e1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0.5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2024-11-19T18:36:59Z</dcterms:created>
  <dcterms:modified xsi:type="dcterms:W3CDTF">2024-11-19T18:36:59Z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