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856437" ContentType="image/png"/>
  <Default Extension="347283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5aa46a311.15856437"/>
  <Relationship Id="rId3" Type="http://schemas.openxmlformats.org/officeDocument/2006/relationships/image" Target="../media/logo_673cd75abfe0292.347283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Selected Clinical Trials Targeting Inflammatory Modulation in Atherosclerotic Cardiovascular Disease" descr="Selected Clinical Trials Targeting Inflammatory Modulation in Atherosclerotic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renzatt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ed Clinical Trials Targeting Inflammatory Modulation in Atherosclerotic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2024-11-19T18:22:18Z</dcterms:created>
  <dcterms:modified xsi:type="dcterms:W3CDTF">2024-11-19T18:22:18Z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