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77657" ContentType="image/png"/>
  <Default Extension="249307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fe2b82111.20377657"/>
  <Relationship Id="rId3" Type="http://schemas.openxmlformats.org/officeDocument/2006/relationships/image" Target="../media/logo_673cd8fe415c982.249307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The Impact of COVID-19 on Cardiovascular Fellowship Training" descr="The Impact of COVID-19 on Cardiovascular Fellowship Trai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62525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piro H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mpact of COVID-19 on Cardiovascular Fellowship Trai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2024-11-19T18:29:18Z</dcterms:created>
  <dcterms:modified xsi:type="dcterms:W3CDTF">2024-11-19T18:29:18Z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