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868240" ContentType="image/png"/>
  <Default Extension="648014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7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b310263f61.65868240"/>
  <Relationship Id="rId3" Type="http://schemas.openxmlformats.org/officeDocument/2006/relationships/image" Target="../media/logo_673cdb3107a2062.648014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imple Algorithm for the Management of CAD" descr="Simple Algorithm for the Management of CA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48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rukuri L, Birudaraju D, Budoff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ple Algorithm for the Management of C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2024-11-19T18:38:41Z</dcterms:created>
  <dcterms:modified xsi:type="dcterms:W3CDTF">2024-11-19T18:38:41Z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