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4106015" ContentType="image/png"/>
  <Default Extension="7054592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82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cf12c10d31.04106015"/>
  <Relationship Id="rId3" Type="http://schemas.openxmlformats.org/officeDocument/2006/relationships/image" Target="../media/logo_673cdcf143cf222.7054592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33875"/>
          <a:chOff x="9525" y="9525"/>
          <a:chExt cx="9229725" cy="4333875"/>
        </a:xfrm>
      </p:grpSpPr>
      <p:pic>
        <p:nvPicPr>
          <p:cNvPr id="1" name="Comparison of Non-invasive Imaging Techniques" descr="Comparison of Non-invasive Imaging Techniqu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571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rukuri L, Birudaraju D, Budoff M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Non-invasive Imaging Techniqu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2024-11-19T18:46:09Z</dcterms:created>
  <dcterms:modified xsi:type="dcterms:W3CDTF">2024-11-19T18:46:09Z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