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106015" ContentType="image/png"/>
  <Default Extension="705459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8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cf12c10d31.04106015"/>
  <Relationship Id="rId3" Type="http://schemas.openxmlformats.org/officeDocument/2006/relationships/image" Target="../media/logo_673cdcf143cf222.705459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Comparison of Non-invasive Imaging Techniques" descr="Comparison of Non-invasive Imaging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rukuri L, Birudaraju D, Budoff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Non-invasive Imaging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2024-11-19T18:46:09Z</dcterms:created>
  <dcterms:modified xsi:type="dcterms:W3CDTF">2024-11-19T18:46:09Z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