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55356" ContentType="image/png"/>
  <Default Extension="645543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6edf24b711.06955356"/>
  <Relationship Id="rId3" Type="http://schemas.openxmlformats.org/officeDocument/2006/relationships/image" Target="../media/logo_673cd6ee0dd8202.645543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Shifting the Paradigm of Guideline-directed Medical Therapy Initiation" descr="Shifting the Paradigm of Guideline-directed Medical Therapy Init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xit NM, Shah S, Ziaeian B, Fonarow GC, Hsu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ifting the Paradigm of Guideline-directed Medical Therapy Init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2024-11-19T18:20:30Z</dcterms:created>
  <dcterms:modified xsi:type="dcterms:W3CDTF">2024-11-19T18:20:30Z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