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105864" ContentType="image/png"/>
  <Default Extension="462106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67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705e9e1491.49105864"/>
  <Relationship Id="rId3" Type="http://schemas.openxmlformats.org/officeDocument/2006/relationships/image" Target="../media/logo_673cd706118df02.462106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ptimizing Guideline-directed Medical Therapies for Heart Failure" descr="Optimizing Guideline-directed Medical Therapies for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720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xit NM, Shah S, Ziaeian B, Fonarow GC, Hsu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mizing Guideline-directed Medical Therapies for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2024-11-19T18:20:54Z</dcterms:created>
  <dcterms:modified xsi:type="dcterms:W3CDTF">2024-11-19T18:20:54Z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