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39671" ContentType="image/png"/>
  <Default Extension="717314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9de3260201.62139671"/>
  <Relationship Id="rId3" Type="http://schemas.openxmlformats.org/officeDocument/2006/relationships/image" Target="../media/logo_673cd9de36ed872.717314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Pre-discharge Checklist" descr="Pre-discharge Checkli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81525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xit NM, Shah S, Ziaeian B, Fonarow GC, Hsu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-discharge Checkli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2024-11-19T18:33:02Z</dcterms:created>
  <dcterms:modified xsi:type="dcterms:W3CDTF">2024-11-19T18:33:02Z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