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139671" ContentType="image/png"/>
  <Default Extension="717314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4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9de3260201.62139671"/>
  <Relationship Id="rId3" Type="http://schemas.openxmlformats.org/officeDocument/2006/relationships/image" Target="../media/logo_673cd9de36ed872.717314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14725"/>
          <a:chOff x="9525" y="9525"/>
          <a:chExt cx="9229725" cy="3514725"/>
        </a:xfrm>
      </p:grpSpPr>
      <p:pic>
        <p:nvPicPr>
          <p:cNvPr id="1" name="Pre-discharge Checklist" descr="Pre-discharge Checklis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81525" cy="2752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xit NM, Shah S, Ziaeian B, Fonarow GC, Hsu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-discharge Checklis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2024-11-19T18:33:02Z</dcterms:created>
  <dcterms:modified xsi:type="dcterms:W3CDTF">2024-11-19T18:33:02Z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