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355233" ContentType="image/png"/>
  <Default Extension="202678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8e74e54961.11355233"/>
  <Relationship Id="rId3" Type="http://schemas.openxmlformats.org/officeDocument/2006/relationships/image" Target="../media/logo_673cd8e7572cb22.202678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Overcoming Common Clinical Barriers to Guideline-directed Medical Therapies Optimization" descr="Overcoming Common Clinical Barriers to Guideline-directed Medical Therapies Optimiz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xit NM, Shah S, Ziaeian B, Fonarow GC, Hsu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coming Common Clinical Barriers to Guideline-directed Medical Therapies Optimiz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2024-11-19T18:28:55Z</dcterms:created>
  <dcterms:modified xsi:type="dcterms:W3CDTF">2024-11-19T18:28:55Z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