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496517" ContentType="image/png"/>
  <Default Extension="911786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c601812721.02496517"/>
  <Relationship Id="rId3" Type="http://schemas.openxmlformats.org/officeDocument/2006/relationships/image" Target="../media/logo_673cdc6035a9c22.911786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High-power, Short-duration Radiofrequency Compared with Standard Radiofrequency Ablation" descr="High-power, Short-duration Radiofrequency Compared with Standard Radiofrequency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MS, Terricabras M, Verm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-power, Short-duration Radiofrequency Compared with Standard Radiofrequency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0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2024-11-19T18:43:44Z</dcterms:created>
  <dcterms:modified xsi:type="dcterms:W3CDTF">2024-11-19T18:43:44Z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