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055365" ContentType="image/png"/>
  <Default Extension="500809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6311b3a01.45055365"/>
  <Relationship Id="rId3" Type="http://schemas.openxmlformats.org/officeDocument/2006/relationships/image" Target="../media/logo_673cd8632a90382.500809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Ultra-low Cryoablation System" descr="Ultra-low Cryoablation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MS, Terricabras M, Verm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-low Cryoablation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0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2024-11-19T18:26:43Z</dcterms:created>
  <dcterms:modified xsi:type="dcterms:W3CDTF">2024-11-19T18:26:43Z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