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525741" ContentType="image/png"/>
  <Default Extension="329327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abe0b89241.92525741"/>
  <Relationship Id="rId3" Type="http://schemas.openxmlformats.org/officeDocument/2006/relationships/image" Target="../media/logo_673cdabe24fee32.329327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14775"/>
          <a:chOff x="9525" y="9525"/>
          <a:chExt cx="9229725" cy="3914775"/>
        </a:xfrm>
      </p:grpSpPr>
      <p:pic>
        <p:nvPicPr>
          <p:cNvPr id="1" name="Lattice-tipped Radiofrequency and Pulsed Field Ablation Catheter" descr="Lattice-tipped Radiofrequency and Pulsed Field Ablation 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52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ma MS, Terricabras M, Verm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ttice-tipped Radiofrequency and Pulsed Field Ablation 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0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2024-11-19T18:36:46Z</dcterms:created>
  <dcterms:modified xsi:type="dcterms:W3CDTF">2024-11-19T18:36:46Z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